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A00"/>
    <a:srgbClr val="706275"/>
    <a:srgbClr val="758696"/>
    <a:srgbClr val="5A5A5B"/>
    <a:srgbClr val="F2A867"/>
    <a:srgbClr val="A59D88"/>
    <a:srgbClr val="666666"/>
    <a:srgbClr val="9FDFDF"/>
    <a:srgbClr val="ACC8DE"/>
    <a:srgbClr val="B8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60" d="100"/>
          <a:sy n="60" d="100"/>
        </p:scale>
        <p:origin x="-462" y="-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78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4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24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7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62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9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99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58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38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8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1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roject work\Infographics Work\Powerpoint\kitchen BG\kitchen bg 1\kitchen bg 6 groun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9926"/>
            <a:ext cx="12192000" cy="205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0"/>
            <a:ext cx="12192000" cy="4799926"/>
          </a:xfrm>
          <a:prstGeom prst="rect">
            <a:avLst/>
          </a:prstGeom>
          <a:solidFill>
            <a:srgbClr val="F47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027" name="Picture 3" descr="G:\Project work\Infographics Work\Powerpoint\kitchen BG\kitchen bg 1\kitchen bg 6 upper rack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6428" y="396353"/>
            <a:ext cx="2586280" cy="1635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Project work\Infographics Work\Powerpoint\kitchen BG\kitchen bg 1\kitchen bg 6 glass 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6625" y="1556202"/>
            <a:ext cx="257039" cy="40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G:\Project work\Infographics Work\Powerpoint\kitchen BG\kitchen bg 1\kitchen bg 6 glass 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6609" y="1556202"/>
            <a:ext cx="257039" cy="40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G:\Project work\Infographics Work\Powerpoint\kitchen BG\kitchen bg 1\kitchen bg 6 glass 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0463" y="1556474"/>
            <a:ext cx="257039" cy="40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9294751" y="1588837"/>
            <a:ext cx="1121147" cy="366551"/>
            <a:chOff x="-8324503" y="-1165909"/>
            <a:chExt cx="27931716" cy="9132068"/>
          </a:xfrm>
        </p:grpSpPr>
        <p:pic>
          <p:nvPicPr>
            <p:cNvPr id="1029" name="Picture 5" descr="G:\Project work\Infographics Work\Powerpoint\kitchen BG\kitchen bg 1\kitchen bg 6 plate 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415213" y="-1165909"/>
              <a:ext cx="27022426" cy="2705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G:\Project work\Infographics Work\Powerpoint\kitchen BG\kitchen bg 1\kitchen bg 6 plate 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324503" y="3518887"/>
              <a:ext cx="27022426" cy="1571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7" descr="G:\Project work\Infographics Work\Powerpoint\kitchen BG\kitchen bg 1\kitchen bg 6 plate 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165850" y="5056271"/>
              <a:ext cx="27022426" cy="2028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8" descr="G:\Project work\Infographics Work\Powerpoint\kitchen BG\kitchen bg 1\kitchen bg 6 plate 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925218" y="6204034"/>
              <a:ext cx="27022426" cy="1762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9" descr="G:\Project work\Infographics Work\Powerpoint\kitchen BG\kitchen bg 1\kitchen bg 6 plate 5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083871" y="1800224"/>
              <a:ext cx="27022426" cy="1800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0" descr="G:\Project work\Infographics Work\Powerpoint\kitchen BG\kitchen bg 1\kitchen bg 6 plate 6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573866" y="-1"/>
              <a:ext cx="27022426" cy="1800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Picture 11" descr="G:\Project work\Infographics Work\Powerpoint\kitchen BG\kitchen bg 1\kitchen bg 6 sault box 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8737" y="741887"/>
            <a:ext cx="230245" cy="41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G:\Project work\Infographics Work\Powerpoint\kitchen BG\kitchen bg 1\kitchen bg 6 sault box 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3664" y="748842"/>
            <a:ext cx="230245" cy="41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G:\Project work\Infographics Work\Powerpoint\kitchen BG\kitchen bg 1\kitchen bg 6 bottle1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7615" y="595468"/>
            <a:ext cx="397529" cy="56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G:\Project work\Infographics Work\Powerpoint\kitchen BG\kitchen bg 1\kitchen bg 6 bottle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9885" y="595468"/>
            <a:ext cx="242325" cy="569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G:\Project work\Infographics Work\Powerpoint\kitchen BG\kitchen bg 1\kitchen bg 6 box1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219" y="849868"/>
            <a:ext cx="188515" cy="30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G:\Project work\Infographics Work\Powerpoint\kitchen BG\kitchen bg 1\kitchen bg 6 box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7584" y="849868"/>
            <a:ext cx="188515" cy="30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G:\Project work\Infographics Work\Powerpoint\kitchen BG\kitchen bg 1\kitchen bg 6 cooking table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258" y="3345749"/>
            <a:ext cx="4866595" cy="183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G:\Project work\Infographics Work\Powerpoint\kitchen BG\kitchen bg 1\kitchen bg 6 chair1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03835" y="3068703"/>
            <a:ext cx="1429626" cy="238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G:\Project work\Infographics Work\Powerpoint\kitchen BG\kitchen bg 1\kitchen bg 6 table1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93180" y="3897472"/>
            <a:ext cx="2545276" cy="155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G:\Project work\Infographics Work\Powerpoint\kitchen BG\kitchen bg 1\kitchen bg 6 chair2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3270" y="3068703"/>
            <a:ext cx="1429626" cy="238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G:\Project work\Infographics Work\Powerpoint\kitchen BG\kitchen bg 1\kitchen bg 6 chair3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33665" y="2965552"/>
            <a:ext cx="1225621" cy="24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G:\Project work\Infographics Work\Powerpoint\kitchen BG\kitchen bg 1\kitchen bg 6 jug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625" y="2904415"/>
            <a:ext cx="549933" cy="54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G:\Project work\Infographics Work\Powerpoint\kitchen BG\kitchen bg 1\kitchen bg 6 cooker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869" y="2586270"/>
            <a:ext cx="1158714" cy="76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G:\Project work\Infographics Work\Powerpoint\kitchen BG\kitchen bg 1\kitchen bg 6 jug 2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896" y="3118018"/>
            <a:ext cx="493677" cy="33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G:\Project work\Infographics Work\Powerpoint\kitchen BG\kitchen bg 1\kitchen bg 6 cup 1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6289" y="3286494"/>
            <a:ext cx="426042" cy="173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G:\Project work\Infographics Work\Powerpoint\kitchen BG\kitchen bg 1\kitchen bg 6 cup 2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8357" y="3286494"/>
            <a:ext cx="426042" cy="173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4406030" y="7441442"/>
            <a:ext cx="41363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Your text here</a:t>
            </a:r>
          </a:p>
        </p:txBody>
      </p:sp>
      <p:pic>
        <p:nvPicPr>
          <p:cNvPr id="2" name="Picture 2" descr="G:\Project work\Infographics Work\Powerpoint\kitchen BG\kitchen bg 1\kitchen bg 6 chimini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827" y="-1"/>
            <a:ext cx="3175700" cy="2301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G:\Project work\Infographics Work\Powerpoint\kitchen BG\kitchen bg 1\kitchen bg 6 upper rack 1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373" y="396353"/>
            <a:ext cx="1997885" cy="166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0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900"/>
                            </p:stCondLst>
                            <p:childTnLst>
                              <p:par>
                                <p:cTn id="8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00"/>
                            </p:stCondLst>
                            <p:childTnLst>
                              <p:par>
                                <p:cTn id="8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800"/>
                            </p:stCondLst>
                            <p:childTnLst>
                              <p:par>
                                <p:cTn id="9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100"/>
                            </p:stCondLst>
                            <p:childTnLst>
                              <p:par>
                                <p:cTn id="10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400"/>
                            </p:stCondLst>
                            <p:childTnLst>
                              <p:par>
                                <p:cTn id="10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00"/>
                            </p:stCondLst>
                            <p:childTnLst>
                              <p:par>
                                <p:cTn id="1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300"/>
                            </p:stCondLst>
                            <p:childTnLst>
                              <p:par>
                                <p:cTn id="1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600"/>
                            </p:stCondLst>
                            <p:childTnLst>
                              <p:par>
                                <p:cTn id="1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900"/>
                            </p:stCondLst>
                            <p:childTnLst>
                              <p:par>
                                <p:cTn id="1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200"/>
                            </p:stCondLst>
                            <p:childTnLst>
                              <p:par>
                                <p:cTn id="13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7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Andreas Lex</dc:creator>
  <cp:lastModifiedBy>SOUMYA LAPPY</cp:lastModifiedBy>
  <cp:revision>128</cp:revision>
  <dcterms:created xsi:type="dcterms:W3CDTF">2015-09-23T02:58:27Z</dcterms:created>
  <dcterms:modified xsi:type="dcterms:W3CDTF">2015-10-17T09:04:01Z</dcterms:modified>
</cp:coreProperties>
</file>